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DF82-D1F4-4E16-BAD6-EFDADB3A15FF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7DBA-CE09-4710-8744-7460EA56A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060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DF82-D1F4-4E16-BAD6-EFDADB3A15FF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7DBA-CE09-4710-8744-7460EA56A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04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DF82-D1F4-4E16-BAD6-EFDADB3A15FF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7DBA-CE09-4710-8744-7460EA56A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04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DF82-D1F4-4E16-BAD6-EFDADB3A15FF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7DBA-CE09-4710-8744-7460EA56A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944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DF82-D1F4-4E16-BAD6-EFDADB3A15FF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7DBA-CE09-4710-8744-7460EA56A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60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DF82-D1F4-4E16-BAD6-EFDADB3A15FF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7DBA-CE09-4710-8744-7460EA56A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692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DF82-D1F4-4E16-BAD6-EFDADB3A15FF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7DBA-CE09-4710-8744-7460EA56A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886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DF82-D1F4-4E16-BAD6-EFDADB3A15FF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7DBA-CE09-4710-8744-7460EA56A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63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DF82-D1F4-4E16-BAD6-EFDADB3A15FF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7DBA-CE09-4710-8744-7460EA56A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890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DF82-D1F4-4E16-BAD6-EFDADB3A15FF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7DBA-CE09-4710-8744-7460EA56A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978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DF82-D1F4-4E16-BAD6-EFDADB3A15FF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7DBA-CE09-4710-8744-7460EA56A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024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DF82-D1F4-4E16-BAD6-EFDADB3A15FF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F7DBA-CE09-4710-8744-7460EA56A6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857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894AC853-E7F1-4CBE-89ED-A356FF651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958788"/>
          </a:xfrm>
        </p:spPr>
        <p:txBody>
          <a:bodyPr>
            <a:normAutofit/>
          </a:bodyPr>
          <a:lstStyle/>
          <a:p>
            <a:pPr algn="ctr"/>
            <a:r>
              <a:rPr lang="ru-RU" sz="4800" b="1" i="1" dirty="0">
                <a:solidFill>
                  <a:srgbClr val="00B050"/>
                </a:solidFill>
              </a:rPr>
              <a:t>Отзывы  </a:t>
            </a:r>
            <a:r>
              <a:rPr lang="ru-RU" sz="3600" b="1" i="1" dirty="0">
                <a:solidFill>
                  <a:srgbClr val="00B050"/>
                </a:solidFill>
              </a:rPr>
              <a:t>(родителей)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5829FBB-4794-47B0-8080-5B51CE37AB3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979"/>
          <a:stretch/>
        </p:blipFill>
        <p:spPr>
          <a:xfrm>
            <a:off x="225412" y="836614"/>
            <a:ext cx="8147274" cy="381528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B6DF072-C220-4E2A-80D4-12B96ADD7BF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218" t="53770" r="218" b="15489"/>
          <a:stretch/>
        </p:blipFill>
        <p:spPr>
          <a:xfrm>
            <a:off x="628650" y="4030463"/>
            <a:ext cx="6412206" cy="2711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9455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4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Отзывы  (родителей)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Отзывы </dc:title>
  <dc:creator>User</dc:creator>
  <cp:lastModifiedBy>User</cp:lastModifiedBy>
  <cp:revision>2</cp:revision>
  <dcterms:created xsi:type="dcterms:W3CDTF">2022-11-06T15:39:52Z</dcterms:created>
  <dcterms:modified xsi:type="dcterms:W3CDTF">2022-11-06T16:32:14Z</dcterms:modified>
</cp:coreProperties>
</file>